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2" r:id="rId4"/>
    <p:sldId id="266" r:id="rId5"/>
    <p:sldId id="261" r:id="rId6"/>
    <p:sldId id="269" r:id="rId7"/>
    <p:sldId id="268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42C1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80AAF-A0E5-4538-9BA8-88B90AF7E85B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F3C23F-FB24-417A-BDA6-BCE959D19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27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  <a:latin typeface="Agency FB" panose="020B0804020202020204" pitchFamily="34" charset="0"/>
              </a:rPr>
              <a:t>&gt; Horizontal to Vertical</a:t>
            </a:r>
          </a:p>
          <a:p>
            <a:r>
              <a:rPr lang="en-US" sz="1200" dirty="0">
                <a:solidFill>
                  <a:schemeClr val="bg1"/>
                </a:solidFill>
                <a:latin typeface="Agency FB" panose="020B0804020202020204" pitchFamily="34" charset="0"/>
              </a:rPr>
              <a:t>&gt; Added  menus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200" dirty="0">
                <a:solidFill>
                  <a:schemeClr val="bg1"/>
                </a:solidFill>
                <a:latin typeface="Agency FB" panose="020B0804020202020204" pitchFamily="34" charset="0"/>
              </a:rPr>
              <a:t>More ‘moving parts’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3C23F-FB24-417A-BDA6-BCE959D193D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445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3C23F-FB24-417A-BDA6-BCE959D193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75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3C23F-FB24-417A-BDA6-BCE959D193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74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3C23F-FB24-417A-BDA6-BCE959D193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495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3C23F-FB24-417A-BDA6-BCE959D193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67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3C23F-FB24-417A-BDA6-BCE959D193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7487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F3C23F-FB24-417A-BDA6-BCE959D193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58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B47F6-A0AF-4025-B437-8540F49FCE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62F7A3-FBFE-4FD8-A355-901773E116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23D4E-15C7-4D63-80C5-E3899B600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81190-0C31-4309-A9E2-4AEB27988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587E1-862E-4645-9FDB-0AF5689E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37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69DFE-047D-43CF-94B7-B40E51F4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B5D5F0-2759-4D0A-A494-319399181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B77F7-E196-4E6B-B18C-14B4B234C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A600C-234A-4F5E-88E4-06ECE1ADA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566D6-FD3F-431F-87B9-FB3830655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854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415A44-D28F-4531-A6A3-A2EA30FD04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8E1FE1-03ED-4628-8A3D-1A75B42221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4675B-B5A6-40E6-A849-27A0EF25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9746B-60AA-411F-B31E-8B653FE6C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6B220-B5DB-447C-9EE5-33D59D608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12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53873-752A-4515-BEDB-6B4A8CD8B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29FE6-43F1-430D-A43E-4D86973D8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1C16E-E1F5-4D82-BEB4-6E0354DD3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A8362-99AD-43DF-899C-7B0B28222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F19EA-740E-4717-8A61-929B9EE5E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30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EC350-F54F-4962-944C-FD56B0FD7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2FD92-518F-4EB7-B77C-80C5C2122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BA2B12-B70A-4266-8C27-FBF2F4EF2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4B81C-0F56-4616-B36F-BE0A83136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EF13C-B62B-4CF6-8980-7D7E5196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858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EF557-735D-4387-B056-7C42BC0F7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271DE-22F2-431F-9460-11638C70E7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B1E6A3-A278-4F92-8415-37F0BE7835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06375-862C-4292-B1D8-D04C69BE6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EF9CD-9194-47A5-A9BB-F2B0F8690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22A70-A826-46A3-983F-3BDA8309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29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36580-5B57-46F3-BAAB-D8A198971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F3AD5B-22C2-4104-A989-2B44C3D3B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6010E9-6C2B-4AD4-B03D-3C5CF0B316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572C68-8C03-431A-BD64-53DF5D242B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6A9D49-9926-4C1B-AEF0-11559F6721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FFA1AD-4F8F-4A8C-AD9E-ED7FB4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AE6201-05C2-40A5-8FCF-345BB19C4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017C6D-0CC9-44C3-B307-C79936F9F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48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A5AF9-ACB1-4E67-A5C3-02501F9B9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097C45-1F7C-4207-B5B1-88F2C60C2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5BD334-273E-497D-85E4-CD806424C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6BFBE3-6BFF-4935-A146-27833F808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784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9D64BB-C249-4BCC-8E02-7693E2E18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36957A-F163-4DF1-BF96-C7CE8354D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5230B0-16A2-492A-85B9-D4359D402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12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64FC5-B690-4135-A3DA-36F8C61F1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45114-95C8-46FB-8F1E-69AE14294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CE4AFD-E53D-43D5-BA2D-7A7AB8953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A2E91D-B390-447B-8D0C-864C5466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8BAD8-623D-43C4-93C8-9B188B134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D92E24-6D99-4E2E-A9DC-A118A83FF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46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5921D-E54E-43D7-B84B-91151B5BE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FEF1CC-BD5D-4E8F-A3C7-47F22C2775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4C2811-8975-4539-84CA-6E10F68DF9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74E5CA-50A6-4B16-AD5F-D839BE0EE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28F77-2A15-40EB-8DD5-C95CCA022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BD0C25-6898-46AA-8E91-B9557721B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323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CBFE69-2C02-4113-91F2-E84718DB7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5E58D5-DD8B-49ED-B2B0-1A5633AD5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2DC95-416E-4411-9A3D-6301E97B2D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B2041-10EC-469D-9BAB-6FCB5D8664AE}" type="datetimeFigureOut">
              <a:rPr lang="en-US" smtClean="0"/>
              <a:t>12/12/2018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EFCC9-E64A-4915-8701-52F4071CA5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524D4-9DBC-48BE-9F27-49A02B6C7F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040CF-AD26-430C-BEBF-6F82A92B8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17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AAF57F-79C4-4C84-AC84-A76CC1EE3654}"/>
              </a:ext>
            </a:extLst>
          </p:cNvPr>
          <p:cNvSpPr txBox="1"/>
          <p:nvPr/>
        </p:nvSpPr>
        <p:spPr>
          <a:xfrm>
            <a:off x="1579418" y="2369127"/>
            <a:ext cx="64700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Halogen by Pixel Surplus" panose="00000500000000000000" pitchFamily="50" charset="0"/>
              </a:rPr>
              <a:t>a </a:t>
            </a:r>
            <a:r>
              <a:rPr lang="en-US" sz="8000" dirty="0" err="1">
                <a:solidFill>
                  <a:schemeClr val="bg1"/>
                </a:solidFill>
                <a:latin typeface="Halogen by Pixel Surplus" panose="00000500000000000000" pitchFamily="50" charset="0"/>
              </a:rPr>
              <a:t>hud</a:t>
            </a:r>
            <a:r>
              <a:rPr lang="en-US" sz="8000" dirty="0">
                <a:solidFill>
                  <a:schemeClr val="bg1"/>
                </a:solidFill>
                <a:latin typeface="Halogen by Pixel Surplus" panose="00000500000000000000" pitchFamily="50" charset="0"/>
              </a:rPr>
              <a:t> redesign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48C576-0A3F-468A-9A96-DE42499D7512}"/>
              </a:ext>
            </a:extLst>
          </p:cNvPr>
          <p:cNvSpPr txBox="1"/>
          <p:nvPr/>
        </p:nvSpPr>
        <p:spPr>
          <a:xfrm>
            <a:off x="665019" y="512618"/>
            <a:ext cx="903316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dirty="0">
                <a:solidFill>
                  <a:schemeClr val="bg1"/>
                </a:solidFill>
                <a:latin typeface="Halogen by Pixel Surplus" panose="00000500000000000000" pitchFamily="50" charset="0"/>
              </a:rPr>
              <a:t>FAR OUT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605581-7378-49DD-BD27-692B7C32185F}"/>
              </a:ext>
            </a:extLst>
          </p:cNvPr>
          <p:cNvSpPr txBox="1"/>
          <p:nvPr/>
        </p:nvSpPr>
        <p:spPr>
          <a:xfrm>
            <a:off x="3103419" y="5422052"/>
            <a:ext cx="84374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dirty="0" err="1">
                <a:solidFill>
                  <a:schemeClr val="bg1"/>
                </a:solidFill>
                <a:latin typeface="Halogen by Pixel Surplus" panose="00000500000000000000" pitchFamily="50" charset="0"/>
              </a:rPr>
              <a:t>annamaria</a:t>
            </a:r>
            <a:r>
              <a:rPr lang="en-US" sz="5400" dirty="0">
                <a:solidFill>
                  <a:schemeClr val="bg1"/>
                </a:solidFill>
                <a:latin typeface="Halogen by Pixel Surplus" panose="00000500000000000000" pitchFamily="50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Halogen by Pixel Surplus" panose="00000500000000000000" pitchFamily="50" charset="0"/>
              </a:rPr>
              <a:t>koshy</a:t>
            </a:r>
            <a:endParaRPr lang="en-US" sz="5400" dirty="0">
              <a:solidFill>
                <a:schemeClr val="bg1"/>
              </a:solidFill>
              <a:latin typeface="Halogen by Pixel Surplu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164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48C576-0A3F-468A-9A96-DE42499D7512}"/>
              </a:ext>
            </a:extLst>
          </p:cNvPr>
          <p:cNvSpPr txBox="1"/>
          <p:nvPr/>
        </p:nvSpPr>
        <p:spPr>
          <a:xfrm>
            <a:off x="297872" y="304056"/>
            <a:ext cx="90331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Halogen by Pixel Surplus" panose="00000500000000000000" pitchFamily="50" charset="0"/>
              </a:rPr>
              <a:t>ORIGINAL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C4525A-3F2B-4BBF-A5D6-421C4DD391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9" t="13330" r="10756" b="7999"/>
          <a:stretch/>
        </p:blipFill>
        <p:spPr>
          <a:xfrm>
            <a:off x="-12915" y="0"/>
            <a:ext cx="122049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153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624C095-D921-41F7-B3BD-07CDA5D4791F}"/>
              </a:ext>
            </a:extLst>
          </p:cNvPr>
          <p:cNvSpPr/>
          <p:nvPr/>
        </p:nvSpPr>
        <p:spPr>
          <a:xfrm>
            <a:off x="6350643" y="353026"/>
            <a:ext cx="3657600" cy="6146157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0A04E7-8306-42C5-9932-B62B6042938C}"/>
              </a:ext>
            </a:extLst>
          </p:cNvPr>
          <p:cNvSpPr txBox="1"/>
          <p:nvPr/>
        </p:nvSpPr>
        <p:spPr>
          <a:xfrm>
            <a:off x="829520" y="2825938"/>
            <a:ext cx="5011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Halogen by Pixel Surplus" panose="00000500000000000000" pitchFamily="50" charset="0"/>
              </a:rPr>
              <a:t>MAIN MENU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B50626-4254-4D93-B5CC-FB4DDFFB3D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5" y="497706"/>
            <a:ext cx="3292996" cy="58567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D0A3AB-6386-4135-B286-20AB71745A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3" y="497705"/>
            <a:ext cx="3292997" cy="58567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61ADA5-F791-4343-87D5-493DADB1C0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3" y="497698"/>
            <a:ext cx="3292997" cy="58567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94EC022-E20F-492D-B9F8-14B033CE5F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2" y="498128"/>
            <a:ext cx="3292997" cy="585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56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624C095-D921-41F7-B3BD-07CDA5D4791F}"/>
              </a:ext>
            </a:extLst>
          </p:cNvPr>
          <p:cNvSpPr/>
          <p:nvPr/>
        </p:nvSpPr>
        <p:spPr>
          <a:xfrm>
            <a:off x="6350643" y="353026"/>
            <a:ext cx="3657600" cy="6146157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A811D8-9EA5-4717-909F-2AFE0D81E4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5" y="497708"/>
            <a:ext cx="3292996" cy="58567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0A04E7-8306-42C5-9932-B62B6042938C}"/>
              </a:ext>
            </a:extLst>
          </p:cNvPr>
          <p:cNvSpPr txBox="1"/>
          <p:nvPr/>
        </p:nvSpPr>
        <p:spPr>
          <a:xfrm>
            <a:off x="829520" y="2825938"/>
            <a:ext cx="5011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Halogen by Pixel Surplus" panose="00000500000000000000" pitchFamily="50" charset="0"/>
              </a:rPr>
              <a:t>THE GAME</a:t>
            </a:r>
          </a:p>
        </p:txBody>
      </p:sp>
    </p:spTree>
    <p:extLst>
      <p:ext uri="{BB962C8B-B14F-4D97-AF65-F5344CB8AC3E}">
        <p14:creationId xmlns:p14="http://schemas.microsoft.com/office/powerpoint/2010/main" val="2912514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D5BE28-741E-4E84-9DA1-A34C4E7D6AE5}"/>
              </a:ext>
            </a:extLst>
          </p:cNvPr>
          <p:cNvSpPr/>
          <p:nvPr/>
        </p:nvSpPr>
        <p:spPr>
          <a:xfrm>
            <a:off x="6350643" y="355923"/>
            <a:ext cx="3657600" cy="6146157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894D1F-B562-4CCA-AC41-B6A811B835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4" y="500604"/>
            <a:ext cx="3292997" cy="58567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A991CF-D836-4D93-8A22-8A9FBF8E91F8}"/>
              </a:ext>
            </a:extLst>
          </p:cNvPr>
          <p:cNvSpPr txBox="1"/>
          <p:nvPr/>
        </p:nvSpPr>
        <p:spPr>
          <a:xfrm>
            <a:off x="829520" y="2825938"/>
            <a:ext cx="5011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Halogen by Pixel Surplus" panose="00000500000000000000" pitchFamily="50" charset="0"/>
              </a:rPr>
              <a:t>SETTINGS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AC7BE47-AE22-4839-AD64-2EF260EEBC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5" y="500604"/>
            <a:ext cx="3292996" cy="58567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FA40DCD-36C0-4F36-B4A3-9E577AE3B6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4" y="500603"/>
            <a:ext cx="3292997" cy="585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218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624C095-D921-41F7-B3BD-07CDA5D4791F}"/>
              </a:ext>
            </a:extLst>
          </p:cNvPr>
          <p:cNvSpPr/>
          <p:nvPr/>
        </p:nvSpPr>
        <p:spPr>
          <a:xfrm>
            <a:off x="6350643" y="353026"/>
            <a:ext cx="3657600" cy="6146157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A811D8-9EA5-4717-909F-2AFE0D81E4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5" y="497708"/>
            <a:ext cx="3292996" cy="58567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0A04E7-8306-42C5-9932-B62B6042938C}"/>
              </a:ext>
            </a:extLst>
          </p:cNvPr>
          <p:cNvSpPr txBox="1"/>
          <p:nvPr/>
        </p:nvSpPr>
        <p:spPr>
          <a:xfrm>
            <a:off x="829520" y="2825938"/>
            <a:ext cx="5011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Halogen by Pixel Surplus" panose="00000500000000000000" pitchFamily="50" charset="0"/>
              </a:rPr>
              <a:t>THE GAME</a:t>
            </a:r>
          </a:p>
        </p:txBody>
      </p:sp>
    </p:spTree>
    <p:extLst>
      <p:ext uri="{BB962C8B-B14F-4D97-AF65-F5344CB8AC3E}">
        <p14:creationId xmlns:p14="http://schemas.microsoft.com/office/powerpoint/2010/main" val="21364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624C095-D921-41F7-B3BD-07CDA5D4791F}"/>
              </a:ext>
            </a:extLst>
          </p:cNvPr>
          <p:cNvSpPr/>
          <p:nvPr/>
        </p:nvSpPr>
        <p:spPr>
          <a:xfrm>
            <a:off x="6350643" y="353026"/>
            <a:ext cx="3657600" cy="6146157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93E92-AB6E-4FD0-AC77-C0E31CD852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5" y="497706"/>
            <a:ext cx="3292996" cy="58567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0A04E7-8306-42C5-9932-B62B6042938C}"/>
              </a:ext>
            </a:extLst>
          </p:cNvPr>
          <p:cNvSpPr txBox="1"/>
          <p:nvPr/>
        </p:nvSpPr>
        <p:spPr>
          <a:xfrm>
            <a:off x="829520" y="2825938"/>
            <a:ext cx="5011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Halogen by Pixel Surplus" panose="00000500000000000000" pitchFamily="50" charset="0"/>
              </a:rPr>
              <a:t>STATS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550345-54F5-40B9-A5D4-F78AD2CABF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5" y="486176"/>
            <a:ext cx="3292996" cy="58567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55C89C-9461-4E5D-80C8-2210DD8D73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5" y="486175"/>
            <a:ext cx="3292996" cy="58567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59E80B0-3B49-457E-AAD4-E2866D2D65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463" y="474646"/>
            <a:ext cx="3299478" cy="586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77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624C095-D921-41F7-B3BD-07CDA5D4791F}"/>
              </a:ext>
            </a:extLst>
          </p:cNvPr>
          <p:cNvSpPr/>
          <p:nvPr/>
        </p:nvSpPr>
        <p:spPr>
          <a:xfrm>
            <a:off x="6350643" y="353026"/>
            <a:ext cx="3657600" cy="6146157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A811D8-9EA5-4717-909F-2AFE0D81E4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5" y="497708"/>
            <a:ext cx="3292996" cy="58567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0A04E7-8306-42C5-9932-B62B6042938C}"/>
              </a:ext>
            </a:extLst>
          </p:cNvPr>
          <p:cNvSpPr txBox="1"/>
          <p:nvPr/>
        </p:nvSpPr>
        <p:spPr>
          <a:xfrm>
            <a:off x="829520" y="2825938"/>
            <a:ext cx="5011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Halogen by Pixel Surplus" panose="00000500000000000000" pitchFamily="50" charset="0"/>
              </a:rPr>
              <a:t>THE GAME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EE36E4-C3F1-4CD5-A777-8CAA2331A0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3" y="497708"/>
            <a:ext cx="3292997" cy="58567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6F40D7-8120-417F-B146-1FAAAB603C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2" y="497709"/>
            <a:ext cx="3292998" cy="58567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78CA525-8321-4427-884F-41250786C7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4" y="497702"/>
            <a:ext cx="3292996" cy="58567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C339C7-6D3E-4070-8ADE-5897A7FC61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941" y="497698"/>
            <a:ext cx="3292999" cy="5856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67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37</Words>
  <Application>Microsoft Office PowerPoint</Application>
  <PresentationFormat>Widescreen</PresentationFormat>
  <Paragraphs>20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Agency FB</vt:lpstr>
      <vt:lpstr>Arial</vt:lpstr>
      <vt:lpstr>Calibri</vt:lpstr>
      <vt:lpstr>Calibri Light</vt:lpstr>
      <vt:lpstr>Halogen by Pixel Surplus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Annamaria Koshy</dc:creator>
  <cp:lastModifiedBy>Annamaria Koshy</cp:lastModifiedBy>
  <cp:revision>13</cp:revision>
  <dcterms:created xsi:type="dcterms:W3CDTF">2018-12-12T16:37:15Z</dcterms:created>
  <dcterms:modified xsi:type="dcterms:W3CDTF">2018-12-12T23:28:12Z</dcterms:modified>
</cp:coreProperties>
</file>

<file path=docProps/thumbnail.jpeg>
</file>